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5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B36B-601D-452B-9395-4418F18B642E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A007-25AF-40C8-A9F4-EC181DB81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B36B-601D-452B-9395-4418F18B642E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A007-25AF-40C8-A9F4-EC181DB81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B36B-601D-452B-9395-4418F18B642E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A007-25AF-40C8-A9F4-EC181DB81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B36B-601D-452B-9395-4418F18B642E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A007-25AF-40C8-A9F4-EC181DB81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B36B-601D-452B-9395-4418F18B642E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A007-25AF-40C8-A9F4-EC181DB81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B36B-601D-452B-9395-4418F18B642E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A007-25AF-40C8-A9F4-EC181DB81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B36B-601D-452B-9395-4418F18B642E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A007-25AF-40C8-A9F4-EC181DB81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B36B-601D-452B-9395-4418F18B642E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A007-25AF-40C8-A9F4-EC181DB81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B36B-601D-452B-9395-4418F18B642E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A007-25AF-40C8-A9F4-EC181DB81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B36B-601D-452B-9395-4418F18B642E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A007-25AF-40C8-A9F4-EC181DB81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7B36B-601D-452B-9395-4418F18B642E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A007-25AF-40C8-A9F4-EC181DB81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7B36B-601D-452B-9395-4418F18B642E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5A007-25AF-40C8-A9F4-EC181DB814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Grammar for Grade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Episode IX</a:t>
            </a:r>
          </a:p>
          <a:p>
            <a:r>
              <a:rPr lang="en-US" dirty="0" smtClean="0"/>
              <a:t>Capitalization and Spelling Rules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Spellcheck</a:t>
            </a:r>
            <a:r>
              <a:rPr lang="en-US" dirty="0" smtClean="0"/>
              <a:t> Doesn’t Catch ‘</a:t>
            </a:r>
            <a:r>
              <a:rPr lang="en-US" dirty="0" err="1" smtClean="0"/>
              <a:t>Em</a:t>
            </a:r>
            <a:r>
              <a:rPr lang="en-US" dirty="0" smtClean="0"/>
              <a:t> 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Eye halve a spelling </a:t>
            </a:r>
            <a:r>
              <a:rPr lang="en-US" dirty="0" err="1" smtClean="0"/>
              <a:t>chequer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It came with my pea sea</a:t>
            </a:r>
            <a:br>
              <a:rPr lang="en-US" dirty="0" smtClean="0"/>
            </a:br>
            <a:r>
              <a:rPr lang="en-US" dirty="0" smtClean="0"/>
              <a:t>It plainly </a:t>
            </a:r>
            <a:r>
              <a:rPr lang="en-US" dirty="0" err="1" smtClean="0"/>
              <a:t>marques</a:t>
            </a:r>
            <a:r>
              <a:rPr lang="en-US" dirty="0" smtClean="0"/>
              <a:t> four my revue</a:t>
            </a:r>
            <a:br>
              <a:rPr lang="en-US" dirty="0" smtClean="0"/>
            </a:br>
            <a:r>
              <a:rPr lang="en-US" dirty="0" smtClean="0"/>
              <a:t>Miss steaks eye kin knot sea.</a:t>
            </a:r>
          </a:p>
          <a:p>
            <a:pPr>
              <a:buNone/>
            </a:pPr>
            <a:r>
              <a:rPr lang="en-US" dirty="0" smtClean="0"/>
              <a:t>Eye strike a quay and type a word</a:t>
            </a:r>
            <a:br>
              <a:rPr lang="en-US" dirty="0" smtClean="0"/>
            </a:br>
            <a:r>
              <a:rPr lang="en-US" dirty="0" smtClean="0"/>
              <a:t>And weight four it two say</a:t>
            </a:r>
            <a:br>
              <a:rPr lang="en-US" dirty="0" smtClean="0"/>
            </a:br>
            <a:r>
              <a:rPr lang="en-US" dirty="0" smtClean="0"/>
              <a:t>Weather eye am wrong oar write</a:t>
            </a:r>
            <a:br>
              <a:rPr lang="en-US" dirty="0" smtClean="0"/>
            </a:br>
            <a:r>
              <a:rPr lang="en-US" dirty="0" smtClean="0"/>
              <a:t>It shows me strait a weigh.</a:t>
            </a:r>
          </a:p>
          <a:p>
            <a:pPr>
              <a:buNone/>
            </a:pPr>
            <a:r>
              <a:rPr lang="en-US" dirty="0" smtClean="0"/>
              <a:t>As soon as a mist ache is maid</a:t>
            </a:r>
            <a:br>
              <a:rPr lang="en-US" dirty="0" smtClean="0"/>
            </a:br>
            <a:r>
              <a:rPr lang="en-US" dirty="0" smtClean="0"/>
              <a:t>It nose bee fore two long</a:t>
            </a:r>
            <a:br>
              <a:rPr lang="en-US" dirty="0" smtClean="0"/>
            </a:br>
            <a:r>
              <a:rPr lang="en-US" dirty="0" smtClean="0"/>
              <a:t>And eye can put the error rite</a:t>
            </a:r>
            <a:br>
              <a:rPr lang="en-US" dirty="0" smtClean="0"/>
            </a:br>
            <a:r>
              <a:rPr lang="en-US" dirty="0" smtClean="0"/>
              <a:t>It's rare lea ever wrong.</a:t>
            </a:r>
          </a:p>
          <a:p>
            <a:pPr>
              <a:buNone/>
            </a:pPr>
            <a:r>
              <a:rPr lang="en-US" dirty="0" smtClean="0"/>
              <a:t>Eye have run this poem threw it</a:t>
            </a:r>
            <a:br>
              <a:rPr lang="en-US" dirty="0" smtClean="0"/>
            </a:br>
            <a:r>
              <a:rPr lang="en-US" dirty="0" smtClean="0"/>
              <a:t>I am shore your pleased two no</a:t>
            </a:r>
            <a:br>
              <a:rPr lang="en-US" dirty="0" smtClean="0"/>
            </a:br>
            <a:r>
              <a:rPr lang="en-US" dirty="0" smtClean="0"/>
              <a:t>It's letter perfect awl the weigh</a:t>
            </a:r>
            <a:br>
              <a:rPr lang="en-US" dirty="0" smtClean="0"/>
            </a:br>
            <a:r>
              <a:rPr lang="en-US" dirty="0" smtClean="0"/>
              <a:t>My </a:t>
            </a:r>
            <a:r>
              <a:rPr lang="en-US" dirty="0" err="1" smtClean="0"/>
              <a:t>chequer</a:t>
            </a:r>
            <a:r>
              <a:rPr lang="en-US" dirty="0" smtClean="0"/>
              <a:t> tolled me sew.</a:t>
            </a:r>
          </a:p>
          <a:p>
            <a:pPr>
              <a:buNone/>
            </a:pPr>
            <a:r>
              <a:rPr lang="en-US" dirty="0" smtClean="0"/>
              <a:t>			--Martha Snow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Struggle With General Spelling?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Many of the spelling rules for English have so many exceptions it’s hard to keep them straight.</a:t>
            </a:r>
          </a:p>
          <a:p>
            <a:pPr>
              <a:buNone/>
            </a:pPr>
            <a:r>
              <a:rPr lang="en-US" dirty="0" smtClean="0"/>
              <a:t>The good news is that the more often you look up a word (and the more you read or write it), the better you get at spelling it.</a:t>
            </a:r>
          </a:p>
          <a:p>
            <a:pPr>
              <a:buNone/>
            </a:pPr>
            <a:r>
              <a:rPr lang="en-US" dirty="0" smtClean="0"/>
              <a:t>There are many websites that can help you with lists of most commonly misspelled words and so on. Play </a:t>
            </a:r>
            <a:r>
              <a:rPr lang="en-US" i="1" dirty="0" smtClean="0"/>
              <a:t>Scrabble</a:t>
            </a:r>
            <a:r>
              <a:rPr lang="en-US" dirty="0" smtClean="0"/>
              <a:t> or </a:t>
            </a:r>
            <a:r>
              <a:rPr lang="en-US" i="1" dirty="0" smtClean="0"/>
              <a:t>Words With Friends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Capitalize the first word of the following:</a:t>
            </a:r>
          </a:p>
          <a:p>
            <a:pPr lvl="1"/>
            <a:r>
              <a:rPr lang="en-US" dirty="0" smtClean="0"/>
              <a:t>Each sentence</a:t>
            </a:r>
          </a:p>
          <a:p>
            <a:pPr lvl="1"/>
            <a:r>
              <a:rPr lang="en-US" dirty="0" smtClean="0"/>
              <a:t>Quotations that are complete sentences</a:t>
            </a:r>
          </a:p>
          <a:p>
            <a:pPr lvl="1"/>
            <a:r>
              <a:rPr lang="en-US" dirty="0" smtClean="0"/>
              <a:t>Sentences that stand by themselves in parentheses.</a:t>
            </a:r>
            <a:endParaRPr lang="en-US" dirty="0"/>
          </a:p>
          <a:p>
            <a:pPr lvl="2"/>
            <a:r>
              <a:rPr lang="en-US" dirty="0" smtClean="0"/>
              <a:t>After leaving the Philippines, MacArthur said, “I shall return.” (He did in fact return with his troops in 1944.)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Capitalization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Do NOT capitalize the first word of the following:</a:t>
            </a:r>
          </a:p>
          <a:p>
            <a:pPr lvl="1"/>
            <a:r>
              <a:rPr lang="en-US" dirty="0" smtClean="0"/>
              <a:t>Sentences in parentheses that are contained within another sentence.</a:t>
            </a:r>
          </a:p>
          <a:p>
            <a:pPr lvl="1"/>
            <a:r>
              <a:rPr lang="en-US" dirty="0" smtClean="0"/>
              <a:t>Indirect quotations</a:t>
            </a:r>
          </a:p>
          <a:p>
            <a:pPr lvl="1"/>
            <a:r>
              <a:rPr lang="en-US" dirty="0" smtClean="0"/>
              <a:t>Quotations that are not complete sentences.</a:t>
            </a:r>
          </a:p>
          <a:p>
            <a:pPr lvl="2"/>
            <a:r>
              <a:rPr lang="en-US" dirty="0" smtClean="0"/>
              <a:t>MacArthur later said (he had returned to civilian life) that old soldiers don’t really die but “just fade away.”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 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Proper nouns should be capitalized. If a proper noun contains several words, capitalize only the important ones.</a:t>
            </a:r>
          </a:p>
          <a:p>
            <a:pPr lvl="2"/>
            <a:r>
              <a:rPr lang="en-US" dirty="0" smtClean="0"/>
              <a:t>Bob Hope</a:t>
            </a:r>
          </a:p>
          <a:p>
            <a:pPr lvl="2"/>
            <a:r>
              <a:rPr lang="en-US" dirty="0" smtClean="0"/>
              <a:t>“The Beast in the Jungle”</a:t>
            </a:r>
          </a:p>
          <a:p>
            <a:pPr>
              <a:buNone/>
            </a:pPr>
            <a:r>
              <a:rPr lang="en-US" dirty="0" smtClean="0"/>
              <a:t>Capitalize names of ethnic groups, national groups, languages, and religious terms</a:t>
            </a:r>
          </a:p>
          <a:p>
            <a:pPr lvl="2"/>
            <a:r>
              <a:rPr lang="en-US" dirty="0" smtClean="0"/>
              <a:t>Kurds</a:t>
            </a:r>
          </a:p>
          <a:p>
            <a:pPr lvl="2"/>
            <a:r>
              <a:rPr lang="en-US" dirty="0" smtClean="0"/>
              <a:t>French</a:t>
            </a:r>
          </a:p>
          <a:p>
            <a:pPr lvl="2"/>
            <a:r>
              <a:rPr lang="en-US" dirty="0" err="1" smtClean="0"/>
              <a:t>Hashem</a:t>
            </a:r>
            <a:endParaRPr lang="en-US" dirty="0" smtClean="0"/>
          </a:p>
          <a:p>
            <a:pPr lvl="2"/>
            <a:r>
              <a:rPr lang="en-US" dirty="0" smtClean="0"/>
              <a:t>the Lord lifts us with His love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Proper 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Capitalize names of organizations, institutions, political parties, firms and of documents, awards and laws.</a:t>
            </a:r>
          </a:p>
          <a:p>
            <a:pPr lvl="2"/>
            <a:r>
              <a:rPr lang="en-US" dirty="0" smtClean="0"/>
              <a:t>Beal College</a:t>
            </a:r>
          </a:p>
          <a:p>
            <a:pPr lvl="2"/>
            <a:r>
              <a:rPr lang="en-US" dirty="0" smtClean="0"/>
              <a:t>a Nobel Prize</a:t>
            </a:r>
          </a:p>
          <a:p>
            <a:pPr lvl="2"/>
            <a:r>
              <a:rPr lang="en-US" dirty="0" smtClean="0"/>
              <a:t>the British North America Act</a:t>
            </a:r>
          </a:p>
          <a:p>
            <a:r>
              <a:rPr lang="en-US" dirty="0" smtClean="0"/>
              <a:t>Capitalize the names of roads, cities, states, provinces, countries, continents, and bodies of water.</a:t>
            </a:r>
          </a:p>
          <a:p>
            <a:pPr lvl="2"/>
            <a:r>
              <a:rPr lang="en-US" dirty="0" smtClean="0"/>
              <a:t>Lake Superior</a:t>
            </a:r>
          </a:p>
          <a:p>
            <a:pPr lvl="2"/>
            <a:r>
              <a:rPr lang="en-US" dirty="0" smtClean="0"/>
              <a:t>Newfoundland and Labrador</a:t>
            </a:r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 Nouns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Capitalize names of monuments and bridges, and of ships, trains aircraft and spacecraft.</a:t>
            </a:r>
          </a:p>
          <a:p>
            <a:pPr lvl="2"/>
            <a:r>
              <a:rPr lang="en-US" dirty="0" smtClean="0"/>
              <a:t>the Statue of Liberty</a:t>
            </a:r>
          </a:p>
          <a:p>
            <a:pPr lvl="2"/>
            <a:r>
              <a:rPr lang="en-US" dirty="0" smtClean="0"/>
              <a:t>Golden Gate Bridge</a:t>
            </a:r>
          </a:p>
          <a:p>
            <a:pPr lvl="2"/>
            <a:r>
              <a:rPr lang="en-US" dirty="0" smtClean="0"/>
              <a:t>the Orient Express</a:t>
            </a:r>
          </a:p>
          <a:p>
            <a:pPr lvl="2"/>
            <a:r>
              <a:rPr lang="en-US" dirty="0" smtClean="0"/>
              <a:t>Apollo XI</a:t>
            </a:r>
          </a:p>
          <a:p>
            <a:pPr lvl="2"/>
            <a:r>
              <a:rPr lang="en-US" dirty="0" smtClean="0"/>
              <a:t>the Titanic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 Adjectives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Proper adjectives are adjectives formed from proper nouns.</a:t>
            </a:r>
          </a:p>
          <a:p>
            <a:pPr>
              <a:buNone/>
            </a:pPr>
            <a:r>
              <a:rPr lang="en-US" dirty="0" smtClean="0"/>
              <a:t>They must be capitalized.</a:t>
            </a:r>
          </a:p>
          <a:p>
            <a:pPr lvl="2"/>
            <a:r>
              <a:rPr lang="en-US" dirty="0" smtClean="0"/>
              <a:t>Islamic law</a:t>
            </a:r>
          </a:p>
          <a:p>
            <a:pPr lvl="2"/>
            <a:r>
              <a:rPr lang="en-US" dirty="0" smtClean="0"/>
              <a:t>Appalachian dance</a:t>
            </a:r>
          </a:p>
          <a:p>
            <a:pPr lvl="2"/>
            <a:r>
              <a:rPr lang="en-US" dirty="0" smtClean="0"/>
              <a:t>Quebecois culture</a:t>
            </a:r>
          </a:p>
          <a:p>
            <a:r>
              <a:rPr lang="en-US" dirty="0" smtClean="0"/>
              <a:t>Some proper adjectives look just like the proper nouns they come from</a:t>
            </a:r>
          </a:p>
          <a:p>
            <a:pPr lvl="2"/>
            <a:r>
              <a:rPr lang="en-US" dirty="0" smtClean="0"/>
              <a:t>Easter parade</a:t>
            </a:r>
          </a:p>
          <a:p>
            <a:pPr lvl="2"/>
            <a:r>
              <a:rPr lang="en-US" dirty="0" smtClean="0"/>
              <a:t>Saskatchewan plains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Rules for Spelling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Always spell out any number that is one word (unless it’s in an address, phone number, or sports score)</a:t>
            </a:r>
          </a:p>
          <a:p>
            <a:pPr lvl="2"/>
            <a:r>
              <a:rPr lang="en-US" dirty="0" smtClean="0"/>
              <a:t>There were only twelve of us there.</a:t>
            </a:r>
          </a:p>
          <a:p>
            <a:pPr lvl="2"/>
            <a:r>
              <a:rPr lang="en-US" dirty="0" smtClean="0"/>
              <a:t>I had four mints in my pocket.</a:t>
            </a:r>
          </a:p>
          <a:p>
            <a:pPr lvl="2"/>
            <a:r>
              <a:rPr lang="en-US" dirty="0" smtClean="0"/>
              <a:t>We beat them 16-4.</a:t>
            </a:r>
          </a:p>
          <a:p>
            <a:r>
              <a:rPr lang="en-US" dirty="0" smtClean="0"/>
              <a:t>Never begin a sentence with digits. Either spell out the word, or rephrase so you can move the number.</a:t>
            </a:r>
          </a:p>
          <a:p>
            <a:pPr lvl="2"/>
            <a:r>
              <a:rPr lang="en-US" dirty="0" smtClean="0"/>
              <a:t>Eighty-seven dollars is a fortune to a six-year-old.</a:t>
            </a:r>
          </a:p>
          <a:p>
            <a:pPr lvl="2"/>
            <a:r>
              <a:rPr lang="en-US" dirty="0" smtClean="0"/>
              <a:t>To a six-year-old, $87 is a fortune.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American vs. Canadian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Your spellchecker’s default is American English, so unless you change it, you will make the following errors:</a:t>
            </a:r>
          </a:p>
          <a:p>
            <a:pPr lvl="1"/>
            <a:r>
              <a:rPr lang="en-US" dirty="0" smtClean="0"/>
              <a:t>-OR ending instead of –OUR</a:t>
            </a:r>
          </a:p>
          <a:p>
            <a:pPr lvl="2"/>
            <a:r>
              <a:rPr lang="en-US" dirty="0" smtClean="0"/>
              <a:t>In Canada, OUR spelling requires –OUR in words like </a:t>
            </a:r>
            <a:r>
              <a:rPr lang="en-US" dirty="0" err="1" smtClean="0"/>
              <a:t>neighbour</a:t>
            </a:r>
            <a:r>
              <a:rPr lang="en-US" dirty="0" smtClean="0"/>
              <a:t>, colour, and </a:t>
            </a:r>
            <a:r>
              <a:rPr lang="en-US" dirty="0" err="1" smtClean="0"/>
              <a:t>odour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-ER ending instead of –RE</a:t>
            </a:r>
          </a:p>
          <a:p>
            <a:pPr lvl="2"/>
            <a:r>
              <a:rPr lang="en-US" dirty="0" smtClean="0"/>
              <a:t>Up north, we go to the </a:t>
            </a:r>
            <a:r>
              <a:rPr lang="en-US" i="1" dirty="0" smtClean="0"/>
              <a:t>theatre</a:t>
            </a:r>
            <a:r>
              <a:rPr lang="en-US" dirty="0" smtClean="0"/>
              <a:t> in the </a:t>
            </a:r>
            <a:r>
              <a:rPr lang="en-US" i="1" dirty="0" smtClean="0"/>
              <a:t>centre</a:t>
            </a:r>
            <a:r>
              <a:rPr lang="en-US" dirty="0" smtClean="0"/>
              <a:t> of town, not the theater in the center. </a:t>
            </a:r>
          </a:p>
          <a:p>
            <a:r>
              <a:rPr lang="en-US" dirty="0" smtClean="0"/>
              <a:t>There are many other “American vs. Canadian” spelling rules. Look them up on the Internet, and change your spellchecker.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579</Words>
  <Application>Microsoft Office PowerPoint</Application>
  <PresentationFormat>On-screen Show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Grammar for Grade 9</vt:lpstr>
      <vt:lpstr>Capitalization</vt:lpstr>
      <vt:lpstr>Capitalization II</vt:lpstr>
      <vt:lpstr>Proper Nouns</vt:lpstr>
      <vt:lpstr>More Proper Nouns</vt:lpstr>
      <vt:lpstr>Proper Nouns III</vt:lpstr>
      <vt:lpstr>Proper Adjectives</vt:lpstr>
      <vt:lpstr>Some Rules for Spelling</vt:lpstr>
      <vt:lpstr>American vs. Canadian </vt:lpstr>
      <vt:lpstr>Spellcheck Doesn’t Catch ‘Em All</vt:lpstr>
      <vt:lpstr>Struggle With General Spelling?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for Grade 9</dc:title>
  <dc:creator>User</dc:creator>
  <cp:lastModifiedBy>User</cp:lastModifiedBy>
  <cp:revision>5</cp:revision>
  <dcterms:created xsi:type="dcterms:W3CDTF">2013-09-02T10:55:03Z</dcterms:created>
  <dcterms:modified xsi:type="dcterms:W3CDTF">2013-09-02T11:35:47Z</dcterms:modified>
</cp:coreProperties>
</file>